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62E4AC19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9671301-F852-9D50-F6B3-9745A35A091C}" name="Philippa Crane" initials="PC" userId="S::pip@patientself.com::a12f76ba-5ec6-4948-9afa-0715ab2aa1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>
      <p:cViewPr varScale="1">
        <p:scale>
          <a:sx n="88" d="100"/>
          <a:sy n="88" d="100"/>
        </p:scale>
        <p:origin x="18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omments/modernComment_100_62E4AC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58DD198-5CAB-E64A-9095-C86DDDD9F03B}" authorId="{79671301-F852-9D50-F6B3-9745A35A091C}" created="2023-05-09T10:45:25.0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59153433" sldId="256"/>
      <ac:picMk id="5" creationId="{0CD89B0F-4BF3-3DF6-B85D-458880213D3A}"/>
    </ac:deMkLst>
    <p188:replyLst>
      <p188:reply id="{9DA53E77-6A21-3A48-A17E-A92457EF0E53}" authorId="{79671301-F852-9D50-F6B3-9745A35A091C}" created="2023-05-09T10:46:31.860">
        <p188:txBody>
          <a:bodyPr/>
          <a:lstStyle/>
          <a:p>
            <a:r>
              <a:rPr lang="en-US"/>
              <a:t>Change Presentation information and summary to the following: 
The conference which takes place annually aggregates around 200 public health specialists from around the world to promote the exchange the most up-to-date information on topics impacting the emergence, transmission, and management of infectious diseases.</a:t>
            </a:r>
          </a:p>
        </p188:txBody>
      </p188:reply>
      <p188:reply id="{A30201A0-DC11-0D4F-A6B3-DD1427055799}" authorId="{79671301-F852-9D50-F6B3-9745A35A091C}" created="2023-05-09T10:53:15.144">
        <p188:txBody>
          <a:bodyPr/>
          <a:lstStyle/>
          <a:p>
            <a:r>
              <a:rPr lang="en-US"/>
              <a:t>Please link to the presentation section
Presentation deck: Slide Deck [hyperlinked]</a:t>
            </a:r>
          </a:p>
        </p188:txBody>
      </p188:reply>
    </p188:replyLst>
    <p188:txBody>
      <a:bodyPr/>
      <a:lstStyle/>
      <a:p>
        <a:r>
          <a:rPr lang="en-US"/>
          <a:t>1. Please add a title under Booked: 
5th World Congress on Infectious Diseases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EDBC-3E12-F0A8-5577-36EBFBFC2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6CC7C6-AB46-0F5F-FEFE-C265AEF82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37FF7-E81E-F244-1BF2-B1F98AA4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0F657-0C1F-70C4-5F6C-A1FD81E9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CD687-362F-3DC1-6A0A-777523B3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1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CF0D-90A6-3A2F-8598-BD36A28D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B09C9-5035-A601-71C4-54C58269A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ADAAE-FC3B-6871-DD76-D949FAFC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89292-8D4F-42E3-16DF-C6A7F50B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595C6-7566-7620-97B5-A1847539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4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E3D53-D358-A9F9-7EFB-130909216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67621-965C-9607-A30F-E390F9A4C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7B27C-755B-7C9A-95CC-9AC4436E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01EAF-DCDC-A731-C7AE-CDF845BE1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BE364-C504-7035-A094-932A6F41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3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74FF-79DC-C3D3-7A0F-97FB40D3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E540-3E56-270A-B232-1C44ACB11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6BA8-9008-FADE-2D41-170FA6CC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CDD08-DE11-5465-FA5E-51152058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3A7D-E96C-1997-5A56-1C8C037D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521F-4E8B-6266-FE94-B74CA2E7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CD0C1-0CBA-A4EB-9A59-782A2CAC0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8810A-DD67-5AFC-4BB1-A69AE6F8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CB669-9220-792C-9FD7-BF38D1DAF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019DB-322D-F7C6-25EA-206808EC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1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083D-0A7A-C21C-8FB0-EF68DCFC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35176-94DD-9B80-3F4D-50B274212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C7EC5-CCE8-D263-8D1F-14E8295B8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870C2-F733-9891-7F9E-E0A4981B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E414D-8673-6BD1-0045-FE9B0A332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04798-E373-B634-F087-79049A59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0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F227-D068-A364-9AF2-27C08627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C34E8-F35B-E6A8-9173-5FFAF224E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9E39D-050E-7D7D-4F1B-063DB63ED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A4E8D-2BD8-6533-8276-D08715386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FA655-73E4-EAFC-0DBC-0F8ABF3DD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6AFCB-7C63-D478-5874-6F43106C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63EDB1-07F6-9A19-AE4E-6DECC98C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CBC452-6433-70E8-2F7A-C30327CF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4768-44E4-1CBB-DD1B-8673F80F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61D79-DB54-005E-A07C-939742A50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E2476-EDC4-B0CE-0595-6AD4F8C6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70232-85DB-A11E-DE6F-9256EDEE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8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1A5BEB-08C9-97B0-5CD7-8E227FD5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6169F-A575-5540-FD35-8475BE4A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CADF8-194B-F751-7292-BC2ADE1D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E006-EF26-236F-53DE-DE9EDA146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3028C-53DA-9D61-AE27-082E35874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4FDED-F278-FD19-E400-E2877107B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2F339-16B5-E472-9F84-0631AFCF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D6F8D-3953-6F03-2556-36738AE5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F06A2-6C24-0432-6CBB-51AC6032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2798-4B78-1652-EC63-918A2ABB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C17E17-A12C-E94B-6A68-80AE0630E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17F6B-3E37-1A4D-F5A5-BB32E986A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2019D-55EC-A1C7-25E7-FED97EEA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8C692-5044-7DF3-55B4-60EB2527C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8A21F-0F94-18E7-7624-A0D6E1BC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A6D02-7619-FCCA-8E0A-B8B8C347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9B056-4882-2880-4EFC-5F80F3CB6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44DDB-0521-DE13-1D45-0B5917403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12364-F2A6-D64B-BCD0-90ABBFDC3671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AA8ED-701B-283E-6D50-51D1514AB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2A9E-9542-F9F5-3729-47EC5DD46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9852C-D043-1A4D-BB42-DD4E5D636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0_62E4AC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H3Tuh0hwYQk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photos/0Zx1bDv5BNY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CD89B0F-4BF3-3DF6-B85D-458880213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3"/>
          <a:stretch/>
        </p:blipFill>
        <p:spPr>
          <a:xfrm>
            <a:off x="609599" y="566056"/>
            <a:ext cx="10740571" cy="5930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F0FC9-D926-A76E-3E87-E93C64FA280B}"/>
              </a:ext>
            </a:extLst>
          </p:cNvPr>
          <p:cNvSpPr txBox="1"/>
          <p:nvPr/>
        </p:nvSpPr>
        <p:spPr>
          <a:xfrm>
            <a:off x="4281714" y="2902857"/>
            <a:ext cx="46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1.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5F99C-06B5-FA3B-857C-0E2931FECF46}"/>
              </a:ext>
            </a:extLst>
          </p:cNvPr>
          <p:cNvSpPr txBox="1"/>
          <p:nvPr/>
        </p:nvSpPr>
        <p:spPr>
          <a:xfrm>
            <a:off x="4049485" y="3647367"/>
            <a:ext cx="46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2.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31060-783E-5917-2508-C8DDF6521D61}"/>
              </a:ext>
            </a:extLst>
          </p:cNvPr>
          <p:cNvSpPr txBox="1"/>
          <p:nvPr/>
        </p:nvSpPr>
        <p:spPr>
          <a:xfrm>
            <a:off x="5406571" y="3447914"/>
            <a:ext cx="46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3. </a:t>
            </a:r>
          </a:p>
        </p:txBody>
      </p:sp>
    </p:spTree>
    <p:extLst>
      <p:ext uri="{BB962C8B-B14F-4D97-AF65-F5344CB8AC3E}">
        <p14:creationId xmlns:p14="http://schemas.microsoft.com/office/powerpoint/2010/main" val="16591534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96E3-9804-D599-8C17-2C417909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for HCPs</a:t>
            </a:r>
          </a:p>
        </p:txBody>
      </p:sp>
      <p:pic>
        <p:nvPicPr>
          <p:cNvPr id="5" name="Picture 4" descr="A picture containing person, person, indoor, posing&#10;&#10;Description automatically generated">
            <a:extLst>
              <a:ext uri="{FF2B5EF4-FFF2-40B4-BE49-F238E27FC236}">
                <a16:creationId xmlns:a16="http://schemas.microsoft.com/office/drawing/2014/main" id="{F187EBDF-958B-EFB6-4C97-BCFB0B13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6779"/>
            <a:ext cx="4995805" cy="6244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B6E045-E584-C3B9-6E3F-B698E4F13B38}"/>
              </a:ext>
            </a:extLst>
          </p:cNvPr>
          <p:cNvSpPr txBox="1"/>
          <p:nvPr/>
        </p:nvSpPr>
        <p:spPr>
          <a:xfrm>
            <a:off x="5545902" y="306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https://unsplash.com/photos/H3Tuh0hwYQk</a:t>
            </a:r>
            <a:r>
              <a:rPr lang="en-US" dirty="0"/>
              <a:t> 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56A57BDD-08E3-5D75-C9BD-93DCE8EE1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95" y="1749034"/>
            <a:ext cx="2814671" cy="421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C6DBFA-8A3A-4F29-6B84-5A27D19D9B75}"/>
              </a:ext>
            </a:extLst>
          </p:cNvPr>
          <p:cNvSpPr txBox="1"/>
          <p:nvPr/>
        </p:nvSpPr>
        <p:spPr>
          <a:xfrm>
            <a:off x="653143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https://unsplash.com/photos/0Zx1bDv5BNY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094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27</Words>
  <Application>Microsoft Macintosh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Images for HCPs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Philippa Crane</dc:creator>
  <cp:lastModifiedBy>Philippa Crane</cp:lastModifiedBy>
  <cp:revision>2</cp:revision>
  <dcterms:created xsi:type="dcterms:W3CDTF">2023-05-09T10:42:41Z</dcterms:created>
  <dcterms:modified xsi:type="dcterms:W3CDTF">2023-05-09T11:08:55Z</dcterms:modified>
</cp:coreProperties>
</file>